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05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Большой театр расположен на Театральной площади в Москве. Основан в 1776 году как частный театр.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762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Театр   и  его составляющие.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t1530741994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410325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5153025" cy="3435350"/>
          </a:xfrm>
        </p:spPr>
      </p:pic>
      <p:pic>
        <p:nvPicPr>
          <p:cNvPr id="7" name="Рисунок 6" descr="t1530741994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088595"/>
            <a:ext cx="4724400" cy="355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810000"/>
            <a:ext cx="39086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Художник-гример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Грим – подкрашивание лица,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искусство придания лицу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внешности, необходимой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актеру для роли.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04800"/>
            <a:ext cx="346056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Художник-декоратор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Декорации – украшения,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художественное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оформление действия на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театральной сцене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700" y="0"/>
            <a:ext cx="5067300" cy="3373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1530741994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19550" cy="4019550"/>
          </a:xfrm>
          <a:prstGeom prst="rect">
            <a:avLst/>
          </a:prstGeom>
        </p:spPr>
      </p:pic>
      <p:pic>
        <p:nvPicPr>
          <p:cNvPr id="6" name="Рисунок 5" descr="t1530741994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352800"/>
            <a:ext cx="4953000" cy="329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Виды театра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019800"/>
            <a:ext cx="2237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Театр драмы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94" y="1524000"/>
            <a:ext cx="731861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Балет  - вид   театрального искусства,  где  содержание  передается  без  слов:  музыкой,  танцем,  пантомимой.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212" y="1738312"/>
            <a:ext cx="6505575" cy="4143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Пантомима  -  выразительное   телодвижение, передача   чувств  и мыслей   лицом  и  всем  телом.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71662"/>
            <a:ext cx="6096000" cy="38766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Опера  -   музыкально-драматический спектакль,  в  котором  артисты  не  разговаривают,  а  поют.</a:t>
            </a:r>
            <a:br>
              <a:rPr lang="ru-RU" sz="2200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Оперетта  -  веселый  музыкальный  спектакль,  в  котором  пение  чередуется  с  разговорами.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2" y="1838325"/>
            <a:ext cx="6543675" cy="39433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Театр   танца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709737"/>
            <a:ext cx="6172200" cy="42005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Театр    теней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833562"/>
            <a:ext cx="6172200" cy="3952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Театр   кукол.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28600"/>
            <a:ext cx="569719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Сцена – площадка, на которой происходит представление.</a:t>
            </a:r>
            <a:br>
              <a:rPr lang="ru-RU" sz="2200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Кулисы – вертикальные полосы ткани, обрамляющие сцену по бокам.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457200"/>
            <a:ext cx="6096000" cy="4476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Занавес -  полотнище, которое закрывает сцену от зрительного зала.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37" y="1852612"/>
            <a:ext cx="6486525" cy="39147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81000"/>
            <a:ext cx="6667500" cy="4438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Аплодисменты – одобрительный хлопки зрителей.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184484"/>
            <a:ext cx="4953000" cy="34639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1530741994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"/>
            <a:ext cx="3733800" cy="3733800"/>
          </a:xfrm>
          <a:prstGeom prst="rect">
            <a:avLst/>
          </a:prstGeom>
        </p:spPr>
      </p:pic>
      <p:pic>
        <p:nvPicPr>
          <p:cNvPr id="6" name="Рисунок 5" descr="t1530741994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191000"/>
            <a:ext cx="2362200" cy="2362200"/>
          </a:xfrm>
          <a:prstGeom prst="rect">
            <a:avLst/>
          </a:prstGeom>
        </p:spPr>
      </p:pic>
      <p:pic>
        <p:nvPicPr>
          <p:cNvPr id="7" name="Рисунок 6" descr="t1530741994a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33400"/>
            <a:ext cx="3433763" cy="228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066800"/>
            <a:ext cx="584008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Театральные       профессии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943600"/>
            <a:ext cx="38236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Актер – участник спектакля.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533400"/>
            <a:ext cx="6391275" cy="42195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0600" y="5257800"/>
            <a:ext cx="7140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Режиссер – человек, руководящий постановкой театра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1530741994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4038600"/>
          </a:xfrm>
        </p:spPr>
      </p:pic>
      <p:pic>
        <p:nvPicPr>
          <p:cNvPr id="5" name="Рисунок 4" descr="t1530741994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85800"/>
            <a:ext cx="1487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Костюмер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352782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err="1" smtClean="0">
                <a:solidFill>
                  <a:schemeClr val="bg1"/>
                </a:solidFill>
              </a:rPr>
              <a:t>Художник-бутофор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err="1" smtClean="0">
                <a:solidFill>
                  <a:schemeClr val="bg1"/>
                </a:solidFill>
              </a:rPr>
              <a:t>Бутофория</a:t>
            </a:r>
            <a:r>
              <a:rPr lang="ru-RU" sz="2200" dirty="0" smtClean="0">
                <a:solidFill>
                  <a:schemeClr val="bg1"/>
                </a:solidFill>
              </a:rPr>
              <a:t> – предметы,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которые используются в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театральных постановках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вместо настоящих.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168</Words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Театр   и  его составляющие.</vt:lpstr>
      <vt:lpstr>Сцена – площадка, на которой происходит представление.  Кулисы – вертикальные полосы ткани, обрамляющие сцену по бокам.</vt:lpstr>
      <vt:lpstr>Занавес -  полотнище, которое закрывает сцену от зрительного зала.</vt:lpstr>
      <vt:lpstr>Слайд 4</vt:lpstr>
      <vt:lpstr>Аплодисменты – одобрительный хлопки зрителей.</vt:lpstr>
      <vt:lpstr>Слайд 6</vt:lpstr>
      <vt:lpstr>Театральные       профессии</vt:lpstr>
      <vt:lpstr>Слайд 8</vt:lpstr>
      <vt:lpstr>Слайд 9</vt:lpstr>
      <vt:lpstr>Слайд 10</vt:lpstr>
      <vt:lpstr>Слайд 11</vt:lpstr>
      <vt:lpstr>Виды театра</vt:lpstr>
      <vt:lpstr>Балет  - вид   театрального искусства,  где  содержание  передается  без  слов:  музыкой,  танцем,  пантомимой.</vt:lpstr>
      <vt:lpstr>Пантомима  -  выразительное   телодвижение, передача   чувств  и мыслей   лицом  и  всем  телом.</vt:lpstr>
      <vt:lpstr>Опера  -   музыкально-драматический спектакль,  в  котором  артисты  не  разговаривают,  а  поют. Оперетта  -  веселый  музыкальный  спектакль,  в  котором  пение  чередуется  с  разговорами.</vt:lpstr>
      <vt:lpstr>Театр   танца</vt:lpstr>
      <vt:lpstr>Театр    теней</vt:lpstr>
      <vt:lpstr>Театр   кукол.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2021-10-28T14:30:10Z</dcterms:created>
  <dcterms:modified xsi:type="dcterms:W3CDTF">2021-10-28T18:01:02Z</dcterms:modified>
</cp:coreProperties>
</file>